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media/image4.png" ContentType="image/png"/>
  <Override PartName="/ppt/media/image3.png" ContentType="image/png"/>
  <Override PartName="/ppt/media/image2.png" ContentType="image/png"/>
  <Override PartName="/ppt/media/image1.png" ContentType="image/png"/>
  <Override PartName="/ppt/slideLayouts/slideLayout2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_rels/slideLayout24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61" r:id="rId3"/>
  </p:sldMasterIdLst>
  <p:sldIdLst>
    <p:sldId id="256" r:id="rId4"/>
    <p:sldId id="257" r:id="rId5"/>
    <p:sldId id="258" r:id="rId6"/>
  </p:sldIdLst>
  <p:sldSz cx="10080625" cy="7559675"/>
  <p:notesSz cx="7772400" cy="100584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4.png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164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164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1640" cy="43837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1640" cy="43837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34" name="" descr=""/>
          <p:cNvPicPr/>
          <p:nvPr/>
        </p:nvPicPr>
        <p:blipFill>
          <a:blip r:embed="rId2"/>
          <a:stretch/>
        </p:blipFill>
        <p:spPr>
          <a:xfrm>
            <a:off x="2292120" y="1768320"/>
            <a:ext cx="5495040" cy="4383720"/>
          </a:xfrm>
          <a:prstGeom prst="rect">
            <a:avLst/>
          </a:prstGeom>
          <a:ln>
            <a:noFill/>
          </a:ln>
        </p:spPr>
      </p:pic>
      <p:pic>
        <p:nvPicPr>
          <p:cNvPr id="35" name="" descr=""/>
          <p:cNvPicPr/>
          <p:nvPr/>
        </p:nvPicPr>
        <p:blipFill>
          <a:blip r:embed="rId3"/>
          <a:stretch/>
        </p:blipFill>
        <p:spPr>
          <a:xfrm>
            <a:off x="2292120" y="1768320"/>
            <a:ext cx="5495040" cy="438372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9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1640" cy="43837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1640" cy="43837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37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37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0920" cy="58485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0" name="PlaceHolder 4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37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1640" cy="43837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37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164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164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164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6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1640" cy="43837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1640" cy="43837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70" name="" descr=""/>
          <p:cNvPicPr/>
          <p:nvPr/>
        </p:nvPicPr>
        <p:blipFill>
          <a:blip r:embed="rId2"/>
          <a:stretch/>
        </p:blipFill>
        <p:spPr>
          <a:xfrm>
            <a:off x="2292120" y="1768320"/>
            <a:ext cx="5495040" cy="4383720"/>
          </a:xfrm>
          <a:prstGeom prst="rect">
            <a:avLst/>
          </a:prstGeom>
          <a:ln>
            <a:noFill/>
          </a:ln>
        </p:spPr>
      </p:pic>
      <p:pic>
        <p:nvPicPr>
          <p:cNvPr id="71" name="" descr=""/>
          <p:cNvPicPr/>
          <p:nvPr/>
        </p:nvPicPr>
        <p:blipFill>
          <a:blip r:embed="rId3"/>
          <a:stretch/>
        </p:blipFill>
        <p:spPr>
          <a:xfrm>
            <a:off x="2292120" y="1768320"/>
            <a:ext cx="5495040" cy="438372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1640" cy="43837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37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37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0920" cy="58485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37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372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164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rIns="0" tIns="0" bIns="0" anchor="ctr"/>
          <a:p>
            <a:r>
              <a:rPr lang="en-US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1640" cy="438372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en-US">
                <a:latin typeface="Arial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>
                <a:latin typeface="Arial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n-US">
                <a:latin typeface="Arial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n-US">
                <a:latin typeface="Arial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n-US">
                <a:latin typeface="Arial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n-US">
                <a:latin typeface="Arial"/>
              </a:rPr>
              <a:t>Sixth Outline Level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en-US">
                <a:latin typeface="Arial"/>
              </a:rPr>
              <a:t>Seventh Outline Level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0920" cy="1261440"/>
          </a:xfrm>
          <a:prstGeom prst="rect">
            <a:avLst/>
          </a:prstGeom>
        </p:spPr>
        <p:txBody>
          <a:bodyPr lIns="0" rIns="0" tIns="0" bIns="0" anchor="ctr"/>
          <a:p>
            <a:r>
              <a:rPr lang="en-US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1640" cy="438372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en-US">
                <a:latin typeface="Arial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>
                <a:latin typeface="Arial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n-US">
                <a:latin typeface="Arial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n-US">
                <a:latin typeface="Arial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n-US">
                <a:latin typeface="Arial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n-US">
                <a:latin typeface="Arial"/>
              </a:rPr>
              <a:t>Sixth Outline Level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en-US">
                <a:latin typeface="Arial"/>
              </a:rPr>
              <a:t>Seventh Outline Level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CustomShape 1"/>
          <p:cNvSpPr/>
          <p:nvPr/>
        </p:nvSpPr>
        <p:spPr>
          <a:xfrm>
            <a:off x="504000" y="301320"/>
            <a:ext cx="9070920" cy="1261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93000"/>
              </a:lnSpc>
            </a:pPr>
            <a:r>
              <a:rPr lang="en-US" sz="44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3</a:t>
            </a:r>
            <a:endParaRPr/>
          </a:p>
        </p:txBody>
      </p:sp>
      <p:sp>
        <p:nvSpPr>
          <p:cNvPr id="73" name="CustomShape 2"/>
          <p:cNvSpPr/>
          <p:nvPr/>
        </p:nvSpPr>
        <p:spPr>
          <a:xfrm>
            <a:off x="504000" y="1769040"/>
            <a:ext cx="9070920" cy="4383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3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3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3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3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3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3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3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3</a:t>
            </a:r>
            <a:endParaRPr/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CustomShape 1"/>
          <p:cNvSpPr/>
          <p:nvPr/>
        </p:nvSpPr>
        <p:spPr>
          <a:xfrm>
            <a:off x="504000" y="301320"/>
            <a:ext cx="9070920" cy="1261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93000"/>
              </a:lnSpc>
            </a:pPr>
            <a:r>
              <a:rPr lang="en-US" sz="44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3</a:t>
            </a:r>
            <a:endParaRPr/>
          </a:p>
        </p:txBody>
      </p:sp>
      <p:sp>
        <p:nvSpPr>
          <p:cNvPr id="75" name="CustomShape 2"/>
          <p:cNvSpPr/>
          <p:nvPr/>
        </p:nvSpPr>
        <p:spPr>
          <a:xfrm>
            <a:off x="504000" y="1769040"/>
            <a:ext cx="9070920" cy="4383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3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3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3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3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3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3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3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3</a:t>
            </a:r>
            <a:endParaRPr/>
          </a:p>
        </p:txBody>
      </p:sp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CustomShape 1"/>
          <p:cNvSpPr/>
          <p:nvPr/>
        </p:nvSpPr>
        <p:spPr>
          <a:xfrm>
            <a:off x="504000" y="301320"/>
            <a:ext cx="9070920" cy="1261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93000"/>
              </a:lnSpc>
            </a:pPr>
            <a:r>
              <a:rPr lang="en-US" sz="44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3</a:t>
            </a:r>
            <a:endParaRPr/>
          </a:p>
        </p:txBody>
      </p:sp>
      <p:sp>
        <p:nvSpPr>
          <p:cNvPr id="77" name="CustomShape 2"/>
          <p:cNvSpPr/>
          <p:nvPr/>
        </p:nvSpPr>
        <p:spPr>
          <a:xfrm>
            <a:off x="504000" y="1769040"/>
            <a:ext cx="9070920" cy="4383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3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3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3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3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3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3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3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3</a:t>
            </a:r>
            <a:endParaRPr/>
          </a:p>
        </p:txBody>
      </p:sp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